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61" r:id="rId7"/>
    <p:sldId id="259" r:id="rId8"/>
    <p:sldId id="262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95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7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6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6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0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0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F198-AD96-4F78-AC22-A9B02162C01A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E1D1D-E051-4E36-B53A-CFA565472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GB" b="1" dirty="0" smtClean="0"/>
              <a:t>Learning Characters</a:t>
            </a:r>
            <a:br>
              <a:rPr lang="en-GB" b="1" dirty="0" smtClean="0"/>
            </a:br>
            <a:r>
              <a:rPr lang="en-GB" b="1" dirty="0" smtClean="0"/>
              <a:t> by the </a:t>
            </a:r>
            <a:r>
              <a:rPr lang="en-GB" b="1" smtClean="0"/>
              <a:t>School Council</a:t>
            </a:r>
            <a:endParaRPr lang="en-GB" b="1" dirty="0"/>
          </a:p>
        </p:txBody>
      </p:sp>
      <p:pic>
        <p:nvPicPr>
          <p:cNvPr id="8194" name="Picture 2" descr="U:\My Pictures\IMG_0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266" y="2112272"/>
            <a:ext cx="22287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U:\My Pictures\IMG_0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1641" y="2133856"/>
            <a:ext cx="23042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:\My Pictures\IMG_06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1288" y="7245424"/>
            <a:ext cx="31089600" cy="199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U:\My Pictures\IMG_0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58" y="1854843"/>
            <a:ext cx="1841834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:\My Pictures\IMG_0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9257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U:\My Pictures\IMG_0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64480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:\My Pictures\IMG_06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01521"/>
            <a:ext cx="1771393" cy="22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U:\My Pictures\IMG_06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" y="4222087"/>
            <a:ext cx="1985850" cy="22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U:\My Pictures\IMG_06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81" y="4189948"/>
            <a:ext cx="1571845" cy="22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U:\My Pictures\IMG_06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53" y="4140442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U:\My Pictures\IMG_06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71" y="4167805"/>
            <a:ext cx="1635645" cy="22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U:\My Pictures\IMG_063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1867851"/>
            <a:ext cx="1482402" cy="22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to use the characters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Autofit/>
          </a:bodyPr>
          <a:lstStyle/>
          <a:p>
            <a:r>
              <a:rPr lang="en-GB" b="1" dirty="0" smtClean="0"/>
              <a:t>There are two sets of characters; one for KS1 and one for KS2</a:t>
            </a:r>
          </a:p>
          <a:p>
            <a:r>
              <a:rPr lang="en-GB" b="1" dirty="0" smtClean="0"/>
              <a:t>They will be kept in the library</a:t>
            </a:r>
          </a:p>
          <a:p>
            <a:r>
              <a:rPr lang="en-GB" b="1" dirty="0" smtClean="0"/>
              <a:t>They can be “borrowed” by classes </a:t>
            </a:r>
          </a:p>
          <a:p>
            <a:r>
              <a:rPr lang="en-GB" b="1" dirty="0" smtClean="0"/>
              <a:t>They can be given to a child who has shown that learning behaviour to look after for the day</a:t>
            </a:r>
          </a:p>
          <a:p>
            <a:r>
              <a:rPr lang="en-GB" b="1" dirty="0" smtClean="0"/>
              <a:t>What sort of things could </a:t>
            </a:r>
            <a:r>
              <a:rPr lang="en-GB" b="1" dirty="0" smtClean="0"/>
              <a:t>get you a character?</a:t>
            </a:r>
            <a:endParaRPr lang="en-GB" b="1" dirty="0" smtClean="0"/>
          </a:p>
          <a:p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9302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Introduction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b="1" dirty="0" smtClean="0"/>
              <a:t>What the School Council did:</a:t>
            </a:r>
          </a:p>
          <a:p>
            <a:pPr marL="0" indent="0">
              <a:buNone/>
            </a:pPr>
            <a:r>
              <a:rPr lang="en-GB" sz="4400" dirty="0" smtClean="0"/>
              <a:t>We asked our classes what they thought made a good learner and came up with these learning behaviours: challenging, perseverance, questioning, independence, resilience and cooperation.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529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r>
              <a:rPr lang="en-GB" sz="6000" dirty="0" smtClean="0"/>
              <a:t>Then we asked you to think about which animals represented each learning behaviour. We bought some cuddly toys and gave them alliterative names.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675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b="1" dirty="0" smtClean="0"/>
              <a:t>Challenge Charlotte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If you are like Challenge Charlotte you choose the right challenge for yourself. It should not be too easy or too difficult.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Don’t choose something just because your friend has chosen it.</a:t>
            </a:r>
            <a:endParaRPr lang="en-GB" b="1" dirty="0"/>
          </a:p>
        </p:txBody>
      </p:sp>
      <p:pic>
        <p:nvPicPr>
          <p:cNvPr id="6146" name="Picture 2" descr="F:\DCIM\100JLCAM\DSCF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6805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GB" b="1" dirty="0" smtClean="0"/>
              <a:t>Cooperating Catherine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If you are a learner like Cooperation Catherine you will work well with other people. 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You will listen to other people’s ideas and share your own.</a:t>
            </a:r>
            <a:endParaRPr lang="en-GB" b="1" dirty="0"/>
          </a:p>
        </p:txBody>
      </p:sp>
      <p:pic>
        <p:nvPicPr>
          <p:cNvPr id="4098" name="Picture 2" descr="F:\DCIM\100JLCAM\DSCF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988840"/>
            <a:ext cx="50521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GB" b="1" dirty="0" smtClean="0"/>
              <a:t>Independence Ivy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en-GB" b="1" dirty="0" smtClean="0"/>
              <a:t>If you are like Independent Ivy you don’t need the support of others all the time.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You don’t wait to be told what to do and can try out your own ideas.</a:t>
            </a:r>
            <a:endParaRPr lang="en-GB" b="1" dirty="0"/>
          </a:p>
        </p:txBody>
      </p:sp>
      <p:pic>
        <p:nvPicPr>
          <p:cNvPr id="3074" name="Picture 2" descr="F:\DCIM\100JLCAM\DSCF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07605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 can Isaac and I will William, the Perseverance Twins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If you are like the Perseverance Twins you will believe in yourself and say “I can” instead of “I cant” and “I will” instead of “I wont.”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You will not give up and will carry on if you make a mistake or find something difficult.</a:t>
            </a:r>
            <a:endParaRPr lang="en-GB" b="1" dirty="0"/>
          </a:p>
        </p:txBody>
      </p:sp>
      <p:pic>
        <p:nvPicPr>
          <p:cNvPr id="7170" name="Picture 2" descr="F:\DCIM\100JLCAM\DSCF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420888"/>
            <a:ext cx="4752528" cy="32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b="1" dirty="0" smtClean="0"/>
              <a:t>Resilience Russell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You are like Resilience Russell if you bounce back when you have hit a problem.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You will stay positive and try different ways of solving the problem.</a:t>
            </a:r>
            <a:endParaRPr lang="en-GB" b="1" dirty="0"/>
          </a:p>
        </p:txBody>
      </p:sp>
      <p:pic>
        <p:nvPicPr>
          <p:cNvPr id="2050" name="Picture 2" descr="F:\DCIM\100JLCAM\DSCF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97" y="1700808"/>
            <a:ext cx="4872541" cy="36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Questioning Quentin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Asking questions helps you to understand.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Every-time you ask a question you are learning something new.</a:t>
            </a:r>
            <a:endParaRPr lang="en-GB" b="1" dirty="0"/>
          </a:p>
        </p:txBody>
      </p:sp>
      <p:pic>
        <p:nvPicPr>
          <p:cNvPr id="1026" name="Picture 2" descr="F:\DCIM\100JLCAM\DSCF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292080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347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Learning Characters  by the School Council</vt:lpstr>
      <vt:lpstr>Introduction</vt:lpstr>
      <vt:lpstr>Then we asked you to think about which animals represented each learning behaviour. We bought some cuddly toys and gave them alliterative names.</vt:lpstr>
      <vt:lpstr>Challenge Charlotte</vt:lpstr>
      <vt:lpstr>Cooperating Catherine</vt:lpstr>
      <vt:lpstr>Independence Ivy</vt:lpstr>
      <vt:lpstr>I can Isaac and I will William, the Perseverance Twins</vt:lpstr>
      <vt:lpstr>Resilience Russell</vt:lpstr>
      <vt:lpstr>Questioning Quentin</vt:lpstr>
      <vt:lpstr>How to use the characters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Characters</dc:title>
  <dc:creator>Natalie Langtree</dc:creator>
  <cp:lastModifiedBy>Hall</cp:lastModifiedBy>
  <cp:revision>16</cp:revision>
  <dcterms:created xsi:type="dcterms:W3CDTF">2016-03-22T11:30:10Z</dcterms:created>
  <dcterms:modified xsi:type="dcterms:W3CDTF">2016-04-25T09:31:36Z</dcterms:modified>
</cp:coreProperties>
</file>